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9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58C5-7544-4FAD-BEBC-3FF70DB6E75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B0C4-BCA6-4481-B06F-ABEEB2DB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Standards of 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8/26 – 8/27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833"/>
            <a:ext cx="10515600" cy="1325563"/>
          </a:xfrm>
        </p:spPr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2050" name="Picture 2" descr="http://apisuk.com/Bees/wp-content/uploads/2011/05/archaeologist-at-work_w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1026" name="Picture 2" descr="http://raleighpublicrecord.org/files/2013/09/votin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55374"/>
            <a:ext cx="6400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3074" name="Picture 2" descr="http://images.wisegeek.com/factory-emitting-smo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32" y="1825625"/>
            <a:ext cx="65929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677" y="2356338"/>
            <a:ext cx="4114800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680" y="1825625"/>
            <a:ext cx="65286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1910556"/>
            <a:ext cx="742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Standard?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214" y="1899138"/>
            <a:ext cx="7514493" cy="43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5 Standards of Social Studies</vt:lpstr>
      <vt:lpstr>Which Standard?</vt:lpstr>
      <vt:lpstr>Which Standard?</vt:lpstr>
      <vt:lpstr>Which Standard?</vt:lpstr>
      <vt:lpstr>Which Standard?</vt:lpstr>
      <vt:lpstr>Which Standard?</vt:lpstr>
      <vt:lpstr>Which Standard?</vt:lpstr>
      <vt:lpstr>Which Standard?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Standards of Social Studies</dc:title>
  <dc:creator>Blazer, Rod C.</dc:creator>
  <cp:lastModifiedBy>Blazer, Rod C.</cp:lastModifiedBy>
  <cp:revision>16</cp:revision>
  <dcterms:created xsi:type="dcterms:W3CDTF">2015-08-26T09:42:14Z</dcterms:created>
  <dcterms:modified xsi:type="dcterms:W3CDTF">2016-09-01T14:40:54Z</dcterms:modified>
</cp:coreProperties>
</file>