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71AD-F24A-4DBD-B15B-C3D26BACFA3F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6C03-3EDD-4E3B-A22B-5542AC4E9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6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71AD-F24A-4DBD-B15B-C3D26BACFA3F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6C03-3EDD-4E3B-A22B-5542AC4E9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8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71AD-F24A-4DBD-B15B-C3D26BACFA3F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6C03-3EDD-4E3B-A22B-5542AC4E9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4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71AD-F24A-4DBD-B15B-C3D26BACFA3F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6C03-3EDD-4E3B-A22B-5542AC4E9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6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71AD-F24A-4DBD-B15B-C3D26BACFA3F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6C03-3EDD-4E3B-A22B-5542AC4E9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7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71AD-F24A-4DBD-B15B-C3D26BACFA3F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6C03-3EDD-4E3B-A22B-5542AC4E9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9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71AD-F24A-4DBD-B15B-C3D26BACFA3F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6C03-3EDD-4E3B-A22B-5542AC4E9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9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71AD-F24A-4DBD-B15B-C3D26BACFA3F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6C03-3EDD-4E3B-A22B-5542AC4E9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94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71AD-F24A-4DBD-B15B-C3D26BACFA3F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6C03-3EDD-4E3B-A22B-5542AC4E9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71AD-F24A-4DBD-B15B-C3D26BACFA3F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6C03-3EDD-4E3B-A22B-5542AC4E9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2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71AD-F24A-4DBD-B15B-C3D26BACFA3F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6C03-3EDD-4E3B-A22B-5542AC4E9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771AD-F24A-4DBD-B15B-C3D26BACFA3F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26C03-3EDD-4E3B-A22B-5542AC4E9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4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Five Themes of Geography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8/26 – 8/27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6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Theme?</a:t>
            </a:r>
            <a:endParaRPr lang="en-US" dirty="0"/>
          </a:p>
        </p:txBody>
      </p:sp>
      <p:pic>
        <p:nvPicPr>
          <p:cNvPr id="5122" name="Picture 2" descr="http://i.dailymail.co.uk/i/pix/2011/06/30/article-2010003-093B68CB000005DC-197_468x28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814" y="1825625"/>
            <a:ext cx="712037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85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Theme?</a:t>
            </a:r>
            <a:endParaRPr lang="en-US" dirty="0"/>
          </a:p>
        </p:txBody>
      </p:sp>
      <p:pic>
        <p:nvPicPr>
          <p:cNvPr id="6146" name="Picture 2" descr="http://www.wmprocess.com/images/oil-drilli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263" y="1969477"/>
            <a:ext cx="5294800" cy="406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64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Theme?</a:t>
            </a:r>
            <a:endParaRPr lang="en-US" dirty="0"/>
          </a:p>
        </p:txBody>
      </p:sp>
      <p:pic>
        <p:nvPicPr>
          <p:cNvPr id="8194" name="Picture 2" descr="http://rack.0.mshcdn.com/media/ZgkyMDEyLzEyLzA0LzUxL2JleW9uZHRoZWNoLmJ5Ui5qcGcKcAl0aHVtYgk5NTB4NTM0IwplCWpwZw/8dbc8091/630/beyond-the-checkin-where-location-based-social-networks-should-go-next-57971bff3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428" y="1825625"/>
            <a:ext cx="774114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882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Theme?</a:t>
            </a:r>
            <a:endParaRPr lang="en-US" dirty="0"/>
          </a:p>
        </p:txBody>
      </p:sp>
      <p:pic>
        <p:nvPicPr>
          <p:cNvPr id="9218" name="Picture 2" descr="http://www.youwall.com/wallpapers/201210/fantastic-mountain-river-wallpap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496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Theme?</a:t>
            </a:r>
            <a:endParaRPr lang="en-US" dirty="0"/>
          </a:p>
        </p:txBody>
      </p:sp>
      <p:pic>
        <p:nvPicPr>
          <p:cNvPr id="10242" name="Picture 2" descr="http://www.acuia.org/sites/acuia.org/files/Regions%20Map%20New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823" y="1825625"/>
            <a:ext cx="603035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645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Theme?</a:t>
            </a:r>
            <a:endParaRPr lang="en-US" dirty="0"/>
          </a:p>
        </p:txBody>
      </p:sp>
      <p:pic>
        <p:nvPicPr>
          <p:cNvPr id="7170" name="Picture 2" descr="http://previews.123rf.com/images/ayo88/ayo881310/ayo88131000001/22685551-mobile-phone-with-gps-laying-on-map-Stock-Photo-loca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815" y="1817077"/>
            <a:ext cx="6084277" cy="407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453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Theme?</a:t>
            </a:r>
            <a:endParaRPr lang="en-US" dirty="0"/>
          </a:p>
        </p:txBody>
      </p:sp>
      <p:pic>
        <p:nvPicPr>
          <p:cNvPr id="11266" name="Picture 2" descr="http://www.wvgazettemail.com/apps/pbcsi.dll/storyimage/CH/20100403/ARTICLE/304039984/AR/0/AR-30403998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557" y="1825625"/>
            <a:ext cx="690688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558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Five Themes of Geography</vt:lpstr>
      <vt:lpstr>Which Theme?</vt:lpstr>
      <vt:lpstr>Which Theme?</vt:lpstr>
      <vt:lpstr>Which Theme?</vt:lpstr>
      <vt:lpstr>Which Theme?</vt:lpstr>
      <vt:lpstr>Which Theme?</vt:lpstr>
      <vt:lpstr>Which Theme?</vt:lpstr>
      <vt:lpstr>Which Theme?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Five Themes of Geography</dc:title>
  <dc:creator>Blazer, Rod C.</dc:creator>
  <cp:lastModifiedBy>Blazer, Rod C.</cp:lastModifiedBy>
  <cp:revision>1</cp:revision>
  <dcterms:created xsi:type="dcterms:W3CDTF">2016-09-01T14:40:15Z</dcterms:created>
  <dcterms:modified xsi:type="dcterms:W3CDTF">2016-09-01T14:40:28Z</dcterms:modified>
</cp:coreProperties>
</file>