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56" r:id="rId3"/>
    <p:sldId id="257" r:id="rId4"/>
    <p:sldId id="258" r:id="rId5"/>
    <p:sldId id="259" r:id="rId6"/>
    <p:sldId id="260" r:id="rId7"/>
    <p:sldId id="262" r:id="rId8"/>
    <p:sldId id="263" r:id="rId9"/>
    <p:sldId id="265" r:id="rId10"/>
    <p:sldId id="26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5E3C9DF-2DC7-427F-A41E-E273C4B9C222}" type="datetimeFigureOut">
              <a:rPr lang="en-US" smtClean="0"/>
              <a:t>9/13/2016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93F50F8-C042-42CA-9386-23EDCA58F45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8538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E3C9DF-2DC7-427F-A41E-E273C4B9C22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399695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E3C9DF-2DC7-427F-A41E-E273C4B9C22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2448581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E3C9DF-2DC7-427F-A41E-E273C4B9C22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271926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3C9DF-2DC7-427F-A41E-E273C4B9C22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0F8-C042-42CA-9386-23EDCA58F45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95730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E3C9DF-2DC7-427F-A41E-E273C4B9C22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306805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E3C9DF-2DC7-427F-A41E-E273C4B9C222}"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48791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E3C9DF-2DC7-427F-A41E-E273C4B9C222}"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234839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3C9DF-2DC7-427F-A41E-E273C4B9C222}"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29858795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3C9DF-2DC7-427F-A41E-E273C4B9C22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12862979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3C9DF-2DC7-427F-A41E-E273C4B9C22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0F8-C042-42CA-9386-23EDCA58F45C}" type="slidenum">
              <a:rPr lang="en-US" smtClean="0"/>
              <a:t>‹#›</a:t>
            </a:fld>
            <a:endParaRPr lang="en-US"/>
          </a:p>
        </p:txBody>
      </p:sp>
    </p:spTree>
    <p:extLst>
      <p:ext uri="{BB962C8B-B14F-4D97-AF65-F5344CB8AC3E}">
        <p14:creationId xmlns:p14="http://schemas.microsoft.com/office/powerpoint/2010/main" val="148484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5E3C9DF-2DC7-427F-A41E-E273C4B9C222}" type="datetimeFigureOut">
              <a:rPr lang="en-US" smtClean="0"/>
              <a:t>9/13/2016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93F50F8-C042-42CA-9386-23EDCA58F45C}" type="slidenum">
              <a:rPr lang="en-US" smtClean="0"/>
              <a:t>‹#›</a:t>
            </a:fld>
            <a:endParaRPr lang="en-US"/>
          </a:p>
        </p:txBody>
      </p:sp>
    </p:spTree>
    <p:extLst>
      <p:ext uri="{BB962C8B-B14F-4D97-AF65-F5344CB8AC3E}">
        <p14:creationId xmlns:p14="http://schemas.microsoft.com/office/powerpoint/2010/main" val="32869907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Is it Government or Economy?</a:t>
            </a:r>
            <a:endParaRPr lang="en-US" dirty="0"/>
          </a:p>
        </p:txBody>
      </p:sp>
      <p:sp>
        <p:nvSpPr>
          <p:cNvPr id="5" name="Subtitle 4"/>
          <p:cNvSpPr>
            <a:spLocks noGrp="1"/>
          </p:cNvSpPr>
          <p:nvPr>
            <p:ph type="subTitle" idx="1"/>
          </p:nvPr>
        </p:nvSpPr>
        <p:spPr/>
        <p:txBody>
          <a:bodyPr/>
          <a:lstStyle/>
          <a:p>
            <a:r>
              <a:rPr lang="en-US" dirty="0" smtClean="0"/>
              <a:t>Choose whether or not it is government or economy based on the pictures or text. </a:t>
            </a:r>
            <a:endParaRPr lang="en-US" dirty="0"/>
          </a:p>
        </p:txBody>
      </p:sp>
    </p:spTree>
    <p:extLst>
      <p:ext uri="{BB962C8B-B14F-4D97-AF65-F5344CB8AC3E}">
        <p14:creationId xmlns:p14="http://schemas.microsoft.com/office/powerpoint/2010/main" val="2791020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government?</a:t>
            </a:r>
            <a:endParaRPr lang="en-US" dirty="0"/>
          </a:p>
        </p:txBody>
      </p:sp>
      <p:pic>
        <p:nvPicPr>
          <p:cNvPr id="7170" name="Picture 2" descr="Image result for imperial state crow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7300" y="1828800"/>
            <a:ext cx="5334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30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government?</a:t>
            </a:r>
            <a:endParaRPr lang="en-US" dirty="0"/>
          </a:p>
        </p:txBody>
      </p:sp>
      <p:pic>
        <p:nvPicPr>
          <p:cNvPr id="4098" name="Picture 2" descr="Image result for dictatorshi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1872" y="1972469"/>
            <a:ext cx="36068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im jong military pa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673" y="1691322"/>
            <a:ext cx="6370828"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6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government?</a:t>
            </a:r>
            <a:endParaRPr lang="en-US" dirty="0"/>
          </a:p>
        </p:txBody>
      </p:sp>
      <p:sp>
        <p:nvSpPr>
          <p:cNvPr id="3" name="Content Placeholder 2"/>
          <p:cNvSpPr>
            <a:spLocks noGrp="1"/>
          </p:cNvSpPr>
          <p:nvPr>
            <p:ph idx="1"/>
          </p:nvPr>
        </p:nvSpPr>
        <p:spPr/>
        <p:txBody>
          <a:bodyPr/>
          <a:lstStyle/>
          <a:p>
            <a:r>
              <a:rPr lang="en-US" dirty="0"/>
              <a:t>The Chinese </a:t>
            </a:r>
            <a:r>
              <a:rPr lang="en-US" dirty="0" smtClean="0"/>
              <a:t>government only political party has </a:t>
            </a:r>
            <a:r>
              <a:rPr lang="en-US" dirty="0"/>
              <a:t>more than 80m-strong </a:t>
            </a:r>
            <a:r>
              <a:rPr lang="en-US" dirty="0" smtClean="0"/>
              <a:t>members which </a:t>
            </a:r>
            <a:r>
              <a:rPr lang="en-US" dirty="0"/>
              <a:t>makes it the biggest political party in the world. Its tight </a:t>
            </a:r>
            <a:r>
              <a:rPr lang="en-US" dirty="0" smtClean="0"/>
              <a:t>organization </a:t>
            </a:r>
            <a:r>
              <a:rPr lang="en-US" dirty="0"/>
              <a:t>and ruthlessness help explain why it is also still in power.</a:t>
            </a:r>
          </a:p>
          <a:p>
            <a:r>
              <a:rPr lang="en-US" dirty="0"/>
              <a:t>The party oversees and influences many aspects of people's lives - what they learn at school and watch on TV, even the number of children they are allowed.</a:t>
            </a:r>
          </a:p>
          <a:p>
            <a:r>
              <a:rPr lang="en-US" dirty="0"/>
              <a:t>It is made up largely of government officials, army officers, farmers, model workers and employees of state-owned companies.</a:t>
            </a:r>
          </a:p>
          <a:p>
            <a:r>
              <a:rPr lang="en-US" dirty="0"/>
              <a:t>It is unrepresentative of China as a whole. Only a quarter of its members are women, for example. It is also obsessive about control, regularly showing itself capable of great brutality in suppressing dissent or any challenge to its authority.</a:t>
            </a:r>
          </a:p>
          <a:p>
            <a:endParaRPr lang="en-US" dirty="0"/>
          </a:p>
        </p:txBody>
      </p:sp>
    </p:spTree>
    <p:extLst>
      <p:ext uri="{BB962C8B-B14F-4D97-AF65-F5344CB8AC3E}">
        <p14:creationId xmlns:p14="http://schemas.microsoft.com/office/powerpoint/2010/main" val="1076690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Which type of Economy?</a:t>
            </a:r>
            <a:endParaRPr lang="en-US" dirty="0"/>
          </a:p>
        </p:txBody>
      </p:sp>
      <p:sp>
        <p:nvSpPr>
          <p:cNvPr id="5" name="Subtitle 4"/>
          <p:cNvSpPr>
            <a:spLocks noGrp="1"/>
          </p:cNvSpPr>
          <p:nvPr>
            <p:ph type="subTitle" idx="1"/>
          </p:nvPr>
        </p:nvSpPr>
        <p:spPr/>
        <p:txBody>
          <a:bodyPr/>
          <a:lstStyle/>
          <a:p>
            <a:r>
              <a:rPr lang="en-US" dirty="0" smtClean="0"/>
              <a:t>Choose the type of economy based on the picture or text</a:t>
            </a:r>
            <a:endParaRPr lang="en-US" dirty="0"/>
          </a:p>
        </p:txBody>
      </p:sp>
    </p:spTree>
    <p:extLst>
      <p:ext uri="{BB962C8B-B14F-4D97-AF65-F5344CB8AC3E}">
        <p14:creationId xmlns:p14="http://schemas.microsoft.com/office/powerpoint/2010/main" val="2748108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economy?</a:t>
            </a:r>
            <a:endParaRPr lang="en-US" dirty="0"/>
          </a:p>
        </p:txBody>
      </p:sp>
      <p:pic>
        <p:nvPicPr>
          <p:cNvPr id="8194" name="Picture 2" descr="Barter cartoons, Barter cartoon, funny, Barter picture, Barter pictures, Barter image, Barter images, Barter illustration, Barter illustr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300" y="1917700"/>
            <a:ext cx="6461125"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7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economy?</a:t>
            </a:r>
            <a:endParaRPr lang="en-US" dirty="0"/>
          </a:p>
        </p:txBody>
      </p:sp>
      <p:pic>
        <p:nvPicPr>
          <p:cNvPr id="6146" name="Picture 2" descr="Image result for mixed econo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6700" y="2286000"/>
            <a:ext cx="75946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36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economy?</a:t>
            </a:r>
            <a:endParaRPr lang="en-US" dirty="0"/>
          </a:p>
        </p:txBody>
      </p:sp>
      <p:sp>
        <p:nvSpPr>
          <p:cNvPr id="3" name="Content Placeholder 2"/>
          <p:cNvSpPr>
            <a:spLocks noGrp="1"/>
          </p:cNvSpPr>
          <p:nvPr>
            <p:ph idx="1"/>
          </p:nvPr>
        </p:nvSpPr>
        <p:spPr/>
        <p:txBody>
          <a:bodyPr/>
          <a:lstStyle/>
          <a:p>
            <a:r>
              <a:rPr lang="en-US" sz="4400" dirty="0" smtClean="0"/>
              <a:t>I wanted my factory to produce rubber chickens but the Pokémon Political Party leaders told me I had to make Carolina Panther bobble heads instead </a:t>
            </a:r>
            <a:r>
              <a:rPr lang="en-US" sz="4400" dirty="0" smtClean="0">
                <a:sym typeface="Wingdings" panose="05000000000000000000" pitchFamily="2" charset="2"/>
              </a:rPr>
              <a:t> </a:t>
            </a:r>
          </a:p>
          <a:p>
            <a:endParaRPr lang="en-US" dirty="0"/>
          </a:p>
        </p:txBody>
      </p:sp>
    </p:spTree>
    <p:extLst>
      <p:ext uri="{BB962C8B-B14F-4D97-AF65-F5344CB8AC3E}">
        <p14:creationId xmlns:p14="http://schemas.microsoft.com/office/powerpoint/2010/main" val="3775113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economy?</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048000" y="2274838"/>
            <a:ext cx="6096000" cy="3785652"/>
          </a:xfrm>
          <a:prstGeom prst="rect">
            <a:avLst/>
          </a:prstGeom>
        </p:spPr>
        <p:txBody>
          <a:bodyPr>
            <a:spAutoFit/>
          </a:bodyPr>
          <a:lstStyle/>
          <a:p>
            <a:r>
              <a:rPr lang="en-US" sz="2400" dirty="0" smtClean="0"/>
              <a:t>Sam really wanted some of Josie's chicken nuggets at lunch. She said “Josie can I please have some of your chicken nuggets? </a:t>
            </a:r>
            <a:r>
              <a:rPr lang="en-US" sz="2400" dirty="0" err="1" smtClean="0"/>
              <a:t>Pleeeeaaaasssssseeeeeee</a:t>
            </a:r>
            <a:r>
              <a:rPr lang="en-US" sz="2400" dirty="0" smtClean="0"/>
              <a:t>? Josie said Sam I just cant give my chicken away what do you have to give me? Sam replied I have 9 goldfish, a </a:t>
            </a:r>
            <a:r>
              <a:rPr lang="en-US" sz="2400" dirty="0" err="1" smtClean="0"/>
              <a:t>gogurt</a:t>
            </a:r>
            <a:r>
              <a:rPr lang="en-US" sz="2400" dirty="0" smtClean="0"/>
              <a:t>, and 2 apple slices. Josie then said for that I will give you three chicken nuggets. Sam agreed and an exchange was then made</a:t>
            </a:r>
            <a:r>
              <a:rPr lang="en-US" dirty="0" smtClean="0"/>
              <a:t>. </a:t>
            </a:r>
            <a:endParaRPr lang="en-US" dirty="0"/>
          </a:p>
        </p:txBody>
      </p:sp>
    </p:spTree>
    <p:extLst>
      <p:ext uri="{BB962C8B-B14F-4D97-AF65-F5344CB8AC3E}">
        <p14:creationId xmlns:p14="http://schemas.microsoft.com/office/powerpoint/2010/main" val="1514131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economy?</a:t>
            </a:r>
            <a:endParaRPr lang="en-US" dirty="0"/>
          </a:p>
        </p:txBody>
      </p:sp>
      <p:pic>
        <p:nvPicPr>
          <p:cNvPr id="9220" name="Picture 4" descr="Image result for supply dema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0000" y="1866900"/>
            <a:ext cx="53848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8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Government or Economics</a:t>
            </a:r>
            <a:endParaRPr lang="en-US" dirty="0"/>
          </a:p>
        </p:txBody>
      </p:sp>
      <p:pic>
        <p:nvPicPr>
          <p:cNvPr id="2050" name="Picture 2" descr="Image result for econo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8832" y="1828800"/>
            <a:ext cx="616118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20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or Economics</a:t>
            </a:r>
            <a:endParaRPr lang="en-US" dirty="0"/>
          </a:p>
        </p:txBody>
      </p:sp>
      <p:pic>
        <p:nvPicPr>
          <p:cNvPr id="3074" name="Picture 2" descr="Image result for governmen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83756" y="1828800"/>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86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or Economics</a:t>
            </a:r>
            <a:endParaRPr lang="en-US" dirty="0"/>
          </a:p>
        </p:txBody>
      </p:sp>
      <p:sp>
        <p:nvSpPr>
          <p:cNvPr id="3" name="Content Placeholder 2"/>
          <p:cNvSpPr>
            <a:spLocks noGrp="1"/>
          </p:cNvSpPr>
          <p:nvPr>
            <p:ph idx="1"/>
          </p:nvPr>
        </p:nvSpPr>
        <p:spPr/>
        <p:txBody>
          <a:bodyPr>
            <a:normAutofit/>
          </a:bodyPr>
          <a:lstStyle/>
          <a:p>
            <a:r>
              <a:rPr lang="en-US" sz="4400" dirty="0" smtClean="0"/>
              <a:t>The GDP (Gross Domestic Product) of the United States is around 12.5 trillion a year. The highest in the world!</a:t>
            </a:r>
            <a:endParaRPr lang="en-US" sz="4400" dirty="0"/>
          </a:p>
        </p:txBody>
      </p:sp>
    </p:spTree>
    <p:extLst>
      <p:ext uri="{BB962C8B-B14F-4D97-AF65-F5344CB8AC3E}">
        <p14:creationId xmlns:p14="http://schemas.microsoft.com/office/powerpoint/2010/main" val="130435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or Economics</a:t>
            </a:r>
            <a:endParaRPr lang="en-US" dirty="0"/>
          </a:p>
        </p:txBody>
      </p:sp>
      <p:sp>
        <p:nvSpPr>
          <p:cNvPr id="3" name="Content Placeholder 2"/>
          <p:cNvSpPr>
            <a:spLocks noGrp="1"/>
          </p:cNvSpPr>
          <p:nvPr>
            <p:ph idx="1"/>
          </p:nvPr>
        </p:nvSpPr>
        <p:spPr/>
        <p:txBody>
          <a:bodyPr>
            <a:normAutofit/>
          </a:bodyPr>
          <a:lstStyle/>
          <a:p>
            <a:r>
              <a:rPr lang="en-US" sz="3200" dirty="0" smtClean="0"/>
              <a:t>King Blazer of planet T7 spent too much money making his planet the premier golf destination in the galaxy. He then decided to raise the taxes on his people to help pay for all of the golf courses he built. </a:t>
            </a:r>
            <a:endParaRPr lang="en-US" sz="3200" dirty="0"/>
          </a:p>
        </p:txBody>
      </p:sp>
    </p:spTree>
    <p:extLst>
      <p:ext uri="{BB962C8B-B14F-4D97-AF65-F5344CB8AC3E}">
        <p14:creationId xmlns:p14="http://schemas.microsoft.com/office/powerpoint/2010/main" val="3392471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or Economics</a:t>
            </a:r>
            <a:endParaRPr lang="en-US" dirty="0"/>
          </a:p>
        </p:txBody>
      </p:sp>
      <p:sp>
        <p:nvSpPr>
          <p:cNvPr id="3" name="Content Placeholder 2"/>
          <p:cNvSpPr>
            <a:spLocks noGrp="1"/>
          </p:cNvSpPr>
          <p:nvPr>
            <p:ph idx="1"/>
          </p:nvPr>
        </p:nvSpPr>
        <p:spPr/>
        <p:txBody>
          <a:bodyPr/>
          <a:lstStyle/>
          <a:p>
            <a:r>
              <a:rPr lang="en-US" dirty="0"/>
              <a:t>“</a:t>
            </a:r>
            <a:r>
              <a:rPr lang="en-US" sz="4000" dirty="0"/>
              <a:t>In order to attract the Oakland Raiders to Las Vegas leaders casino owners are lobbying for a 2% motel tax in order to pay for a new 1.3 billion dollar stadium”</a:t>
            </a:r>
          </a:p>
          <a:p>
            <a:endParaRPr lang="en-US" sz="4000" dirty="0"/>
          </a:p>
        </p:txBody>
      </p:sp>
    </p:spTree>
    <p:extLst>
      <p:ext uri="{BB962C8B-B14F-4D97-AF65-F5344CB8AC3E}">
        <p14:creationId xmlns:p14="http://schemas.microsoft.com/office/powerpoint/2010/main" val="4058965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type of government?</a:t>
            </a:r>
            <a:endParaRPr lang="en-US" dirty="0"/>
          </a:p>
        </p:txBody>
      </p:sp>
      <p:sp>
        <p:nvSpPr>
          <p:cNvPr id="5" name="Subtitle 4"/>
          <p:cNvSpPr>
            <a:spLocks noGrp="1"/>
          </p:cNvSpPr>
          <p:nvPr>
            <p:ph type="subTitle" idx="1"/>
          </p:nvPr>
        </p:nvSpPr>
        <p:spPr/>
        <p:txBody>
          <a:bodyPr/>
          <a:lstStyle/>
          <a:p>
            <a:r>
              <a:rPr lang="en-US" dirty="0" smtClean="0"/>
              <a:t>Identify the type of government based on the picture or text</a:t>
            </a:r>
            <a:endParaRPr lang="en-US" dirty="0"/>
          </a:p>
        </p:txBody>
      </p:sp>
    </p:spTree>
    <p:extLst>
      <p:ext uri="{BB962C8B-B14F-4D97-AF65-F5344CB8AC3E}">
        <p14:creationId xmlns:p14="http://schemas.microsoft.com/office/powerpoint/2010/main" val="2727427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government?</a:t>
            </a:r>
            <a:endParaRPr lang="en-US" dirty="0"/>
          </a:p>
        </p:txBody>
      </p:sp>
      <p:pic>
        <p:nvPicPr>
          <p:cNvPr id="5122" name="Picture 2" descr="Image result for donald tru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5633" y="1790700"/>
            <a:ext cx="364066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illary clin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887" y="2547937"/>
            <a:ext cx="4619625" cy="3238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47591" y="3504704"/>
            <a:ext cx="1326004"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OR</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20728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government?</a:t>
            </a:r>
            <a:endParaRPr lang="en-US" dirty="0"/>
          </a:p>
        </p:txBody>
      </p:sp>
      <p:sp>
        <p:nvSpPr>
          <p:cNvPr id="3" name="Content Placeholder 2"/>
          <p:cNvSpPr>
            <a:spLocks noGrp="1"/>
          </p:cNvSpPr>
          <p:nvPr>
            <p:ph idx="1"/>
          </p:nvPr>
        </p:nvSpPr>
        <p:spPr/>
        <p:txBody>
          <a:bodyPr>
            <a:normAutofit/>
          </a:bodyPr>
          <a:lstStyle/>
          <a:p>
            <a:r>
              <a:rPr lang="en-US" sz="4000" dirty="0" smtClean="0"/>
              <a:t>During the early days of the Roman Republic, Rome was ruled by a wealthy group of people called Patricians.</a:t>
            </a:r>
            <a:endParaRPr lang="en-US" sz="4000" dirty="0"/>
          </a:p>
        </p:txBody>
      </p:sp>
    </p:spTree>
    <p:extLst>
      <p:ext uri="{BB962C8B-B14F-4D97-AF65-F5344CB8AC3E}">
        <p14:creationId xmlns:p14="http://schemas.microsoft.com/office/powerpoint/2010/main" val="211565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241</TotalTime>
  <Words>483</Words>
  <Application>Microsoft Office PowerPoint</Application>
  <PresentationFormat>Widescreen</PresentationFormat>
  <Paragraphs>32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Schoolbook</vt:lpstr>
      <vt:lpstr>Wingdings</vt:lpstr>
      <vt:lpstr>Wingdings 2</vt:lpstr>
      <vt:lpstr>View</vt:lpstr>
      <vt:lpstr>Is it Government or Economy?</vt:lpstr>
      <vt:lpstr>Government or Economics</vt:lpstr>
      <vt:lpstr>Government or Economics</vt:lpstr>
      <vt:lpstr>Government or Economics</vt:lpstr>
      <vt:lpstr>Government or Economics</vt:lpstr>
      <vt:lpstr>Government or Economics</vt:lpstr>
      <vt:lpstr>What type of government?</vt:lpstr>
      <vt:lpstr>What type of government?</vt:lpstr>
      <vt:lpstr>What type of government?</vt:lpstr>
      <vt:lpstr>What type of government?</vt:lpstr>
      <vt:lpstr>What type of government?</vt:lpstr>
      <vt:lpstr>What type of government?</vt:lpstr>
      <vt:lpstr>Which type of Economy?</vt:lpstr>
      <vt:lpstr>What type of economy?</vt:lpstr>
      <vt:lpstr>What type of economy?</vt:lpstr>
      <vt:lpstr>What type of economy?</vt:lpstr>
      <vt:lpstr>What type of economy?</vt:lpstr>
      <vt:lpstr>What type of economy?</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Blazer, Rod C.</dc:creator>
  <cp:lastModifiedBy>Blazer, Rod C.</cp:lastModifiedBy>
  <cp:revision>20</cp:revision>
  <dcterms:created xsi:type="dcterms:W3CDTF">2016-09-13T11:12:01Z</dcterms:created>
  <dcterms:modified xsi:type="dcterms:W3CDTF">2016-09-13T15:13:05Z</dcterms:modified>
</cp:coreProperties>
</file>