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57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23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1D4933-6D9C-4870-9C20-5EA6DD154C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0AA18-521B-4FAA-BD81-A537046D4B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EBE37-A369-4B48-98BA-DCED7BC32B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44FA70-5E6A-4B2F-B5A9-1109669CDC9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EEBEEB7-A038-45EB-95EB-E8A9D32B3C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6F13C2-562A-43DC-A94C-88EB53DEF1F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8B7189-B0BE-4F02-8009-9364C4E46D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9DBE089-25D4-4323-B9D6-5C76ECAEA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797E6C-B5B3-4536-A691-432540B945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5243E4-DA64-45D0-BC4B-39160BFA427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2E20FA-A491-40D9-A7A0-B77B221F0E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9BB1790-12D4-46DE-8673-348582BD65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upload.wikimedia.org/wikipedia/commons/3/37/Map-of-human-migrations.jpg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0"/>
            <a:ext cx="7772400" cy="1470025"/>
          </a:xfrm>
        </p:spPr>
        <p:txBody>
          <a:bodyPr/>
          <a:lstStyle/>
          <a:p>
            <a:pPr eaLnBrk="1" hangingPunct="1"/>
            <a:r>
              <a:rPr lang="en-US" smtClean="0"/>
              <a:t>Humans: From Africa to The World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2052" name="Picture 5" descr="Migration_map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600200"/>
            <a:ext cx="91440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b="1" u="sng" smtClean="0"/>
              <a:t>Out of Africa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Scientist believe all humans can be traced back to 2 ancestors in Africa. (the scientific Adam and Eve.)</a:t>
            </a:r>
          </a:p>
          <a:p>
            <a:pPr eaLnBrk="1" hangingPunct="1"/>
            <a:r>
              <a:rPr lang="en-US" smtClean="0"/>
              <a:t>From Africa humans spread around the world.</a:t>
            </a:r>
          </a:p>
          <a:p>
            <a:pPr eaLnBrk="1" hangingPunct="1"/>
            <a:r>
              <a:rPr lang="en-US" smtClean="0"/>
              <a:t>At this time oceans levels were lower due to an ice age.</a:t>
            </a:r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0"/>
            <a:ext cx="2862263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245100"/>
            <a:ext cx="9144000" cy="161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975"/>
            <a:ext cx="9144000" cy="68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TextBox 4"/>
          <p:cNvSpPr txBox="1">
            <a:spLocks noChangeArrowheads="1"/>
          </p:cNvSpPr>
          <p:nvPr/>
        </p:nvSpPr>
        <p:spPr bwMode="auto">
          <a:xfrm>
            <a:off x="6553200" y="0"/>
            <a:ext cx="25908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Label each continent and how long ago humans 1</a:t>
            </a:r>
            <a:r>
              <a:rPr lang="en-US" baseline="30000"/>
              <a:t>st</a:t>
            </a:r>
            <a:r>
              <a:rPr lang="en-US"/>
              <a:t> made it to that continent.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Classwork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Create a timeline showing the different times humans made it to the different continents on earth (include all 6 continents.) </a:t>
            </a:r>
          </a:p>
        </p:txBody>
      </p:sp>
      <p:sp>
        <p:nvSpPr>
          <p:cNvPr id="4" name="Left-Right Arrow 3"/>
          <p:cNvSpPr/>
          <p:nvPr/>
        </p:nvSpPr>
        <p:spPr>
          <a:xfrm>
            <a:off x="914400" y="3886200"/>
            <a:ext cx="7620000" cy="99060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125" name="TextBox 5"/>
          <p:cNvSpPr txBox="1">
            <a:spLocks noChangeArrowheads="1"/>
          </p:cNvSpPr>
          <p:nvPr/>
        </p:nvSpPr>
        <p:spPr bwMode="auto">
          <a:xfrm>
            <a:off x="533400" y="4953000"/>
            <a:ext cx="2514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200,000 years ago humans first appear in Africa</a:t>
            </a:r>
          </a:p>
        </p:txBody>
      </p:sp>
      <p:sp>
        <p:nvSpPr>
          <p:cNvPr id="7" name="Down Arrow 6"/>
          <p:cNvSpPr/>
          <p:nvPr/>
        </p:nvSpPr>
        <p:spPr>
          <a:xfrm>
            <a:off x="1524000" y="4572000"/>
            <a:ext cx="228600" cy="4572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  <p:pic>
        <p:nvPicPr>
          <p:cNvPr id="6148" name="Picture 5" descr="Image:Map-of-human-migration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457200"/>
            <a:ext cx="91440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482</TotalTime>
  <Words>98</Words>
  <Application>Microsoft Office PowerPoint</Application>
  <PresentationFormat>On-screen Show (4:3)</PresentationFormat>
  <Paragraphs>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7" baseType="lpstr">
      <vt:lpstr>Arial</vt:lpstr>
      <vt:lpstr>Default Design</vt:lpstr>
      <vt:lpstr>Humans: From Africa to The World</vt:lpstr>
      <vt:lpstr>Out of Africa</vt:lpstr>
      <vt:lpstr>PowerPoint Presentation</vt:lpstr>
      <vt:lpstr>Classwork</vt:lpstr>
      <vt:lpstr>PowerPoint Presentation</vt:lpstr>
    </vt:vector>
  </TitlesOfParts>
  <Company>CCSD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Humans: From Africa to The World</dc:title>
  <dc:creator>BENJAMIN_YELM</dc:creator>
  <cp:lastModifiedBy>Blazer, Rod C.</cp:lastModifiedBy>
  <cp:revision>42</cp:revision>
  <dcterms:created xsi:type="dcterms:W3CDTF">2008-08-27T18:41:44Z</dcterms:created>
  <dcterms:modified xsi:type="dcterms:W3CDTF">2016-10-24T11:53:10Z</dcterms:modified>
</cp:coreProperties>
</file>