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B620-1FF0-4B71-B6C3-7785B5D6F152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DEFB-C396-4D86-BA27-50C374B7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9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B620-1FF0-4B71-B6C3-7785B5D6F152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DEFB-C396-4D86-BA27-50C374B7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4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B620-1FF0-4B71-B6C3-7785B5D6F152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DEFB-C396-4D86-BA27-50C374B7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B620-1FF0-4B71-B6C3-7785B5D6F152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DEFB-C396-4D86-BA27-50C374B7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3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B620-1FF0-4B71-B6C3-7785B5D6F152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DEFB-C396-4D86-BA27-50C374B7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3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B620-1FF0-4B71-B6C3-7785B5D6F152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DEFB-C396-4D86-BA27-50C374B7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3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B620-1FF0-4B71-B6C3-7785B5D6F152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DEFB-C396-4D86-BA27-50C374B7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B620-1FF0-4B71-B6C3-7785B5D6F152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DEFB-C396-4D86-BA27-50C374B7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B620-1FF0-4B71-B6C3-7785B5D6F152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DEFB-C396-4D86-BA27-50C374B7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5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B620-1FF0-4B71-B6C3-7785B5D6F152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DEFB-C396-4D86-BA27-50C374B7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1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B620-1FF0-4B71-B6C3-7785B5D6F152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DEFB-C396-4D86-BA27-50C374B7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6B620-1FF0-4B71-B6C3-7785B5D6F152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DEFB-C396-4D86-BA27-50C374B7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2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Islamic Art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6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22" y="3018234"/>
            <a:ext cx="3411141" cy="341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>
            <p:ph type="title"/>
          </p:nvPr>
        </p:nvSpPr>
        <p:spPr>
          <a:xfrm>
            <a:off x="2416969" y="-312539"/>
            <a:ext cx="7358063" cy="2321719"/>
          </a:xfrm>
          <a:ln/>
        </p:spPr>
        <p:txBody>
          <a:bodyPr/>
          <a:lstStyle/>
          <a:p>
            <a:r>
              <a:rPr lang="en-US" altLang="en-US"/>
              <a:t>Shapes and Patterns in Islamic art</a:t>
            </a:r>
          </a:p>
        </p:txBody>
      </p:sp>
      <p:pic>
        <p:nvPicPr>
          <p:cNvPr id="1536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190" y="2062758"/>
            <a:ext cx="2252514" cy="49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59" y="1946672"/>
            <a:ext cx="3339703" cy="228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59" y="4579814"/>
            <a:ext cx="3339703" cy="222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71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>
          <a:xfrm>
            <a:off x="2416969" y="176362"/>
            <a:ext cx="7358063" cy="1717849"/>
          </a:xfrm>
          <a:ln/>
        </p:spPr>
        <p:txBody>
          <a:bodyPr/>
          <a:lstStyle/>
          <a:p>
            <a:r>
              <a:rPr lang="en-US" altLang="en-US" sz="3375"/>
              <a:t>What is Islam and where can you find Islamic art?</a:t>
            </a:r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2187773"/>
            <a:ext cx="8420695" cy="388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35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xfrm>
            <a:off x="2416969" y="0"/>
            <a:ext cx="7358063" cy="1714500"/>
          </a:xfrm>
          <a:ln/>
        </p:spPr>
        <p:txBody>
          <a:bodyPr/>
          <a:lstStyle/>
          <a:p>
            <a:r>
              <a:rPr lang="en-US" altLang="en-US"/>
              <a:t>Islamic Art</a:t>
            </a:r>
          </a:p>
        </p:txBody>
      </p:sp>
      <p:pic>
        <p:nvPicPr>
          <p:cNvPr id="174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6977"/>
            <a:ext cx="3866555" cy="25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36" y="3518297"/>
            <a:ext cx="2259211" cy="33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58" y="1500188"/>
            <a:ext cx="3116461" cy="27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96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05" y="839391"/>
            <a:ext cx="5125641" cy="51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53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52" y="1250156"/>
            <a:ext cx="4661297" cy="372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/>
          </p:cNvSpPr>
          <p:nvPr/>
        </p:nvSpPr>
        <p:spPr bwMode="auto">
          <a:xfrm>
            <a:off x="3024187" y="321469"/>
            <a:ext cx="7643813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4" bIns="0"/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4500">
                <a:ea typeface="Gill Sans" charset="0"/>
                <a:cs typeface="Gill Sans" charset="0"/>
              </a:rPr>
              <a:t>Shapes used in Islamic Art </a:t>
            </a: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42" y="1259086"/>
            <a:ext cx="1848445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23" y="3205758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1250156"/>
            <a:ext cx="1875234" cy="16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631" y="2955727"/>
            <a:ext cx="1614041" cy="241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6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508"/>
            <a:ext cx="2598539" cy="194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158" y="2000250"/>
            <a:ext cx="1926580" cy="202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28" y="2009180"/>
            <a:ext cx="2232422" cy="22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76" y="71437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2" y="107156"/>
            <a:ext cx="1848445" cy="184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17" y="4500562"/>
            <a:ext cx="3196828" cy="22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08" y="4473773"/>
            <a:ext cx="3571875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89" y="2009179"/>
            <a:ext cx="2571750" cy="266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95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0399"/>
            <a:ext cx="3571875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11140"/>
            <a:ext cx="4751710" cy="298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1" y="349375"/>
            <a:ext cx="4015010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05" y="3429000"/>
            <a:ext cx="4420195" cy="29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97" y="348258"/>
            <a:ext cx="2678906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08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39" y="187523"/>
            <a:ext cx="4394522" cy="57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06" y="-607219"/>
            <a:ext cx="5019601" cy="783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6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Gill Sans</vt:lpstr>
      <vt:lpstr>Office Theme</vt:lpstr>
      <vt:lpstr>Islamic Art </vt:lpstr>
      <vt:lpstr>Shapes and Patterns in Islamic art</vt:lpstr>
      <vt:lpstr>What is Islam and where can you find Islamic art?</vt:lpstr>
      <vt:lpstr>Islamic Art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Art </dc:title>
  <dc:creator>Blazer, Rod C.</dc:creator>
  <cp:lastModifiedBy>Blazer, Rod C.</cp:lastModifiedBy>
  <cp:revision>1</cp:revision>
  <dcterms:created xsi:type="dcterms:W3CDTF">2016-10-06T12:43:02Z</dcterms:created>
  <dcterms:modified xsi:type="dcterms:W3CDTF">2016-10-06T12:43:18Z</dcterms:modified>
</cp:coreProperties>
</file>