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2" r:id="rId7"/>
    <p:sldId id="264" r:id="rId8"/>
    <p:sldId id="260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7214-F632-4213-AB51-8D2C98A77BBF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2C1B-86E5-4CC0-9834-DC3ADADB6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65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7214-F632-4213-AB51-8D2C98A77BBF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2C1B-86E5-4CC0-9834-DC3ADADB6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35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7214-F632-4213-AB51-8D2C98A77BBF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2C1B-86E5-4CC0-9834-DC3ADADB6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950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7214-F632-4213-AB51-8D2C98A77BBF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2C1B-86E5-4CC0-9834-DC3ADADB6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64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7214-F632-4213-AB51-8D2C98A77BBF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2C1B-86E5-4CC0-9834-DC3ADADB6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20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7214-F632-4213-AB51-8D2C98A77BBF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2C1B-86E5-4CC0-9834-DC3ADADB6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963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7214-F632-4213-AB51-8D2C98A77BBF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2C1B-86E5-4CC0-9834-DC3ADADB6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30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7214-F632-4213-AB51-8D2C98A77BBF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2C1B-86E5-4CC0-9834-DC3ADADB6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909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7214-F632-4213-AB51-8D2C98A77BBF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2C1B-86E5-4CC0-9834-DC3ADADB6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767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7214-F632-4213-AB51-8D2C98A77BBF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2C1B-86E5-4CC0-9834-DC3ADADB6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28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7214-F632-4213-AB51-8D2C98A77BBF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2C1B-86E5-4CC0-9834-DC3ADADB6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2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97214-F632-4213-AB51-8D2C98A77BBF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A2C1B-86E5-4CC0-9834-DC3ADADB6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171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Qin, Han, or Zhou?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03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Qin, Han, or Zhou?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Standardized Currency, axel lengths, and measurements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68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image.slidesharecdn.com/presentation1-131026110343-phpapp02/95/chinas-first-empire-qin-dynasty-2-638.jpg?cb=13827855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647700"/>
            <a:ext cx="9271000" cy="577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504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Qin, Han, or Zhou?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Longest lasting dynasty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27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.ytimg.com/vi/6j6s40PZoz8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775" y="279400"/>
            <a:ext cx="9753600" cy="618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359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Qin, Han, or Zhou?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Established the Silk Road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6958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ytimg.com/vi/VS7pKZJ3zPs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175" y="596899"/>
            <a:ext cx="8277225" cy="540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3292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Qin, Han, or Zhou?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Iron tools and weapons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2788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ytimg.com/vi/6j6s40PZoz8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775" y="279400"/>
            <a:ext cx="9753600" cy="618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49483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Qin, Han, or Zhou?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Emperor created a magnificent tomb that included terracotta warriors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6297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image.slidesharecdn.com/presentation1-131026110343-phpapp02/95/chinas-first-empire-qin-dynasty-2-638.jpg?cb=13827855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647700"/>
            <a:ext cx="9271000" cy="577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5613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Qin, Han, or Zhou?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United China into one kingdom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31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Qin, Han, or Zhou?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Emperor Wu, the 7</a:t>
            </a:r>
            <a:r>
              <a:rPr lang="en-US" baseline="30000" dirty="0" smtClean="0"/>
              <a:t>th</a:t>
            </a:r>
            <a:r>
              <a:rPr lang="en-US" dirty="0" smtClean="0"/>
              <a:t> ruler of this dynasty ruled China for 54 years, increasing its territory to its largest in Chinese history.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9851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ytimg.com/vi/VS7pKZJ3zPs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175" y="596899"/>
            <a:ext cx="8277225" cy="540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6441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81300" y="5092700"/>
            <a:ext cx="683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        </a:t>
            </a:r>
            <a:endParaRPr lang="en-US" sz="4800" dirty="0"/>
          </a:p>
        </p:txBody>
      </p:sp>
      <p:pic>
        <p:nvPicPr>
          <p:cNvPr id="1028" name="Picture 4" descr="http://image.slidesharecdn.com/presentation1-131026110343-phpapp02/95/chinas-first-empire-qin-dynasty-2-638.jpg?cb=13827855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647700"/>
            <a:ext cx="9271000" cy="577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300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Qin, Han, or Zhou?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Instituted Civil Service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4518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i.ytimg.com/vi/VS7pKZJ3zPs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175" y="596899"/>
            <a:ext cx="8277225" cy="540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388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Qin, Han, or Zhou?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60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.ytimg.com/vi/VS7pKZJ3zPs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175" y="596899"/>
            <a:ext cx="8277225" cy="540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525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Qin, Han, or Zhou?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Confucianism</a:t>
            </a:r>
            <a:r>
              <a:rPr lang="en-US" dirty="0"/>
              <a:t>, Daoism, and Legalism</a:t>
            </a:r>
          </a:p>
        </p:txBody>
      </p:sp>
    </p:spTree>
    <p:extLst>
      <p:ext uri="{BB962C8B-B14F-4D97-AF65-F5344CB8AC3E}">
        <p14:creationId xmlns:p14="http://schemas.microsoft.com/office/powerpoint/2010/main" val="110010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i.ytimg.com/vi/6j6s40PZoz8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775" y="279400"/>
            <a:ext cx="9753600" cy="618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81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151</Words>
  <Application>Microsoft Office PowerPoint</Application>
  <PresentationFormat>Widescreen</PresentationFormat>
  <Paragraphs>23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Qin, Han, or Zhou?</vt:lpstr>
      <vt:lpstr>Qin, Han, or Zhou?</vt:lpstr>
      <vt:lpstr>PowerPoint Presentation</vt:lpstr>
      <vt:lpstr>Qin, Han, or Zhou?</vt:lpstr>
      <vt:lpstr>PowerPoint Presentation</vt:lpstr>
      <vt:lpstr>Qin, Han, or Zhou?</vt:lpstr>
      <vt:lpstr>PowerPoint Presentation</vt:lpstr>
      <vt:lpstr>Qin, Han, or Zhou?</vt:lpstr>
      <vt:lpstr>PowerPoint Presentation</vt:lpstr>
      <vt:lpstr>Qin, Han, or Zhou?</vt:lpstr>
      <vt:lpstr>PowerPoint Presentation</vt:lpstr>
      <vt:lpstr>Qin, Han, or Zhou?</vt:lpstr>
      <vt:lpstr>PowerPoint Presentation</vt:lpstr>
      <vt:lpstr>Qin, Han, or Zhou?</vt:lpstr>
      <vt:lpstr>PowerPoint Presentation</vt:lpstr>
      <vt:lpstr>Qin, Han, or Zhou?</vt:lpstr>
      <vt:lpstr>PowerPoint Presentation</vt:lpstr>
      <vt:lpstr>Qin, Han, or Zhou?</vt:lpstr>
      <vt:lpstr>PowerPoint Presentation</vt:lpstr>
      <vt:lpstr>Qin, Han, or Zhou?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Qin, Han, or Zhou?</dc:title>
  <dc:creator>Blazer, Rod C.</dc:creator>
  <cp:lastModifiedBy>Blazer, Rod C.</cp:lastModifiedBy>
  <cp:revision>11</cp:revision>
  <dcterms:created xsi:type="dcterms:W3CDTF">2016-01-08T12:50:08Z</dcterms:created>
  <dcterms:modified xsi:type="dcterms:W3CDTF">2017-01-18T16:21:37Z</dcterms:modified>
</cp:coreProperties>
</file>