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7" r:id="rId5"/>
    <p:sldId id="266" r:id="rId6"/>
    <p:sldId id="258" r:id="rId7"/>
    <p:sldId id="268" r:id="rId8"/>
    <p:sldId id="262" r:id="rId9"/>
    <p:sldId id="261" r:id="rId10"/>
    <p:sldId id="259" r:id="rId11"/>
    <p:sldId id="260" r:id="rId12"/>
    <p:sldId id="263" r:id="rId13"/>
    <p:sldId id="273" r:id="rId14"/>
    <p:sldId id="270" r:id="rId15"/>
    <p:sldId id="271" r:id="rId16"/>
    <p:sldId id="272" r:id="rId17"/>
    <p:sldId id="265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6B71A0E-B828-4459-8406-E4C899907445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675E3D0-C4D0-4DD7-A014-5BA5658DE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7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0E-B828-4459-8406-E4C899907445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E3D0-C4D0-4DD7-A014-5BA5658DE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0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0E-B828-4459-8406-E4C899907445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E3D0-C4D0-4DD7-A014-5BA5658DE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49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0E-B828-4459-8406-E4C899907445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E3D0-C4D0-4DD7-A014-5BA5658DE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007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0E-B828-4459-8406-E4C899907445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E3D0-C4D0-4DD7-A014-5BA5658DE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23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0E-B828-4459-8406-E4C899907445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E3D0-C4D0-4DD7-A014-5BA5658DE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44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0E-B828-4459-8406-E4C899907445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E3D0-C4D0-4DD7-A014-5BA5658DE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295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6B71A0E-B828-4459-8406-E4C899907445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E3D0-C4D0-4DD7-A014-5BA5658DE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56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6B71A0E-B828-4459-8406-E4C899907445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E3D0-C4D0-4DD7-A014-5BA5658DE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0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0E-B828-4459-8406-E4C899907445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E3D0-C4D0-4DD7-A014-5BA5658DE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13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0E-B828-4459-8406-E4C899907445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E3D0-C4D0-4DD7-A014-5BA5658DE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5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0E-B828-4459-8406-E4C899907445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E3D0-C4D0-4DD7-A014-5BA5658DE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61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0E-B828-4459-8406-E4C899907445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E3D0-C4D0-4DD7-A014-5BA5658DE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6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0E-B828-4459-8406-E4C899907445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E3D0-C4D0-4DD7-A014-5BA5658DE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3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0E-B828-4459-8406-E4C899907445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E3D0-C4D0-4DD7-A014-5BA5658DE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2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0E-B828-4459-8406-E4C899907445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E3D0-C4D0-4DD7-A014-5BA5658DE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16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71A0E-B828-4459-8406-E4C899907445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E3D0-C4D0-4DD7-A014-5BA5658DE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01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6B71A0E-B828-4459-8406-E4C899907445}" type="datetimeFigureOut">
              <a:rPr lang="en-US" smtClean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675E3D0-C4D0-4DD7-A014-5BA5658DE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16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6</a:t>
            </a:r>
            <a:r>
              <a:rPr lang="en-US" baseline="30000" dirty="0" smtClean="0"/>
              <a:t>th</a:t>
            </a:r>
            <a:r>
              <a:rPr lang="en-US" dirty="0" smtClean="0"/>
              <a:t> grade social studies!!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8.29/30.16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5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Chrome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Chrome books are a </a:t>
            </a:r>
            <a:r>
              <a:rPr lang="en-US" dirty="0" smtClean="0"/>
              <a:t>privilege,  </a:t>
            </a:r>
            <a:r>
              <a:rPr lang="en-US" sz="3600" dirty="0" smtClean="0">
                <a:solidFill>
                  <a:srgbClr val="FF0000"/>
                </a:solidFill>
              </a:rPr>
              <a:t>NOT A RIGHT!!!!!!</a:t>
            </a:r>
          </a:p>
          <a:p>
            <a:r>
              <a:rPr lang="en-US" dirty="0" smtClean="0"/>
              <a:t>If you are caught playing a game or other off task behavior your Chromebook will be taken away and you will be given a paper copy of the assignment</a:t>
            </a:r>
          </a:p>
          <a:p>
            <a:r>
              <a:rPr lang="en-US" dirty="0" smtClean="0"/>
              <a:t>If you are constantly getting caught abusing your Chromebook you will not be allowed to use it for an indefinite period of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96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Lunch (3A &amp; 3B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110121"/>
          </a:xfrm>
        </p:spPr>
        <p:txBody>
          <a:bodyPr>
            <a:normAutofit fontScale="92500" lnSpcReduction="20000"/>
          </a:bodyPr>
          <a:lstStyle/>
          <a:p>
            <a:r>
              <a:rPr lang="en-US" sz="2100" dirty="0" smtClean="0"/>
              <a:t>Once you are silent and the class is dismissed you will quietly line up at the end of the ramp.</a:t>
            </a:r>
          </a:p>
          <a:p>
            <a:r>
              <a:rPr lang="en-US" sz="2100" dirty="0" smtClean="0"/>
              <a:t>From there we will walk to the front of the building stopping just short of the awning.</a:t>
            </a:r>
          </a:p>
          <a:p>
            <a:r>
              <a:rPr lang="en-US" sz="2100" dirty="0" smtClean="0"/>
              <a:t>We will then line up quietly in a straight line and we will not speak and or make noises until we are inside the lunch room</a:t>
            </a:r>
          </a:p>
          <a:p>
            <a:r>
              <a:rPr lang="en-US" sz="2100" dirty="0" smtClean="0"/>
              <a:t>We will maintain our straight line until inside the lunch room. </a:t>
            </a:r>
          </a:p>
          <a:p>
            <a:r>
              <a:rPr lang="en-US" sz="2100" dirty="0" smtClean="0"/>
              <a:t>Once inside the lunch room we will sit at our designated tables except  on Miner Fridays.</a:t>
            </a:r>
          </a:p>
          <a:p>
            <a:r>
              <a:rPr lang="en-US" sz="2100" dirty="0" smtClean="0"/>
              <a:t>When we leave the lunchroom you must make sure that there is no trash on the floor or around the tables</a:t>
            </a:r>
          </a:p>
          <a:p>
            <a:r>
              <a:rPr lang="en-US" sz="2100" dirty="0" smtClean="0"/>
              <a:t>We will then line up by the double doors at the end of the hall. We will be silent in the building and when we are walking towards the bus lot.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913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Phones are not allowed to be out</a:t>
            </a:r>
            <a:r>
              <a:rPr lang="en-US" dirty="0"/>
              <a:t> </a:t>
            </a:r>
            <a:r>
              <a:rPr lang="en-US" dirty="0" smtClean="0"/>
              <a:t>and they should be kept out of sight</a:t>
            </a:r>
          </a:p>
          <a:p>
            <a:r>
              <a:rPr lang="en-US" dirty="0" smtClean="0"/>
              <a:t>Headphones apply under this rule as well unless we are working on an activity that requires there usage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5367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 any extra credit? </a:t>
            </a:r>
          </a:p>
          <a:p>
            <a:r>
              <a:rPr lang="en-US" sz="7200" dirty="0" smtClean="0">
                <a:solidFill>
                  <a:srgbClr val="FF0000"/>
                </a:solidFill>
              </a:rPr>
              <a:t>NOPE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But I do have opportunities to earn bonus point cards through various games we will play throughout the year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060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 things about Mint Hill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76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Clubs (HR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Clubs are held during Refinery time (9:40 – 10:10)</a:t>
            </a:r>
          </a:p>
          <a:p>
            <a:r>
              <a:rPr lang="en-US" dirty="0" smtClean="0"/>
              <a:t>Clubs are typically MT (Monday, Tuesday) and WR Wednesday, Thursday)</a:t>
            </a:r>
          </a:p>
          <a:p>
            <a:r>
              <a:rPr lang="en-US" dirty="0" smtClean="0"/>
              <a:t>Fridays will be used for a still undetermined </a:t>
            </a:r>
            <a:r>
              <a:rPr lang="en-US" dirty="0" smtClean="0"/>
              <a:t>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66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Trips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Camp Kanuga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88" y="3179763"/>
            <a:ext cx="4787733" cy="3678237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Laser Tag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274" y="3179763"/>
            <a:ext cx="4824663" cy="3678237"/>
          </a:xfrm>
        </p:spPr>
      </p:pic>
    </p:spTree>
    <p:extLst>
      <p:ext uri="{BB962C8B-B14F-4D97-AF65-F5344CB8AC3E}">
        <p14:creationId xmlns:p14="http://schemas.microsoft.com/office/powerpoint/2010/main" val="3338734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</a:t>
            </a:r>
            <a:r>
              <a:rPr lang="en-US" dirty="0" smtClean="0"/>
              <a:t>Friday (Just my 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try to have Fun Fridays for the last 20 minutes or so of the class.</a:t>
            </a:r>
          </a:p>
          <a:p>
            <a:r>
              <a:rPr lang="en-US" dirty="0" smtClean="0"/>
              <a:t>FF is either free time on your chrome books or time to quietly socialize (3 ft. rule)</a:t>
            </a:r>
          </a:p>
          <a:p>
            <a:r>
              <a:rPr lang="en-US" dirty="0" smtClean="0"/>
              <a:t>No cellphones </a:t>
            </a:r>
            <a:r>
              <a:rPr lang="en-US" dirty="0" smtClean="0">
                <a:sym typeface="Wingdings" panose="05000000000000000000" pitchFamily="2" charset="2"/>
              </a:rPr>
              <a:t> </a:t>
            </a:r>
            <a:endParaRPr lang="en-US" dirty="0" smtClean="0"/>
          </a:p>
          <a:p>
            <a:r>
              <a:rPr lang="en-US" dirty="0" smtClean="0"/>
              <a:t>Fun Friday is a reward for people who are working hard and following my expectations</a:t>
            </a:r>
          </a:p>
          <a:p>
            <a:r>
              <a:rPr lang="en-US" dirty="0" smtClean="0"/>
              <a:t>There is no moving around the room on FF</a:t>
            </a:r>
          </a:p>
          <a:p>
            <a:r>
              <a:rPr lang="en-US" dirty="0" smtClean="0"/>
              <a:t>People who have numerous missing assignments will need to take this time to complete the work that they are missing.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995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anyone have any questions?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14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studying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 history from pre-history (cavemen) to Exploration ( Columbus, Cortez, etc.) including five major religions and Geography.</a:t>
            </a:r>
          </a:p>
          <a:p>
            <a:r>
              <a:rPr lang="en-US" dirty="0" smtClean="0"/>
              <a:t>1st Quarter: Geography, world religions, and begin pre-history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Quarter: Pre-History and Ancient River valley civilizations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Quarter: </a:t>
            </a:r>
            <a:r>
              <a:rPr lang="en-US" dirty="0"/>
              <a:t> </a:t>
            </a:r>
            <a:r>
              <a:rPr lang="en-US" dirty="0" smtClean="0"/>
              <a:t>Classical Civilizations (West African, Greece, and Rome)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Quarter: Middle Ages, Mesoamerica, and Exploration</a:t>
            </a:r>
          </a:p>
        </p:txBody>
      </p:sp>
    </p:spTree>
    <p:extLst>
      <p:ext uri="{BB962C8B-B14F-4D97-AF65-F5344CB8AC3E}">
        <p14:creationId xmlns:p14="http://schemas.microsoft.com/office/powerpoint/2010/main" val="135210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65% (tests, major projects)</a:t>
            </a:r>
          </a:p>
          <a:p>
            <a:r>
              <a:rPr lang="en-US" dirty="0" smtClean="0"/>
              <a:t>Informal 35% (quizzes, classwork)</a:t>
            </a:r>
          </a:p>
          <a:p>
            <a:endParaRPr lang="en-US" dirty="0"/>
          </a:p>
          <a:p>
            <a:r>
              <a:rPr lang="en-US" dirty="0" smtClean="0"/>
              <a:t>Formal grades can be made up…</a:t>
            </a:r>
          </a:p>
          <a:p>
            <a:endParaRPr lang="en-US" dirty="0"/>
          </a:p>
          <a:p>
            <a:r>
              <a:rPr lang="en-US" dirty="0" smtClean="0"/>
              <a:t>Informal grades are graded on a 100% scale if turned in on time</a:t>
            </a:r>
          </a:p>
          <a:p>
            <a:r>
              <a:rPr lang="en-US" dirty="0" smtClean="0"/>
              <a:t>80% scale for 1 day late</a:t>
            </a:r>
          </a:p>
          <a:p>
            <a:r>
              <a:rPr lang="en-US" dirty="0" smtClean="0"/>
              <a:t>50 % scale for 2 or more days 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35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Scale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5400" dirty="0" smtClean="0"/>
              <a:t>A: 90-100</a:t>
            </a:r>
          </a:p>
          <a:p>
            <a:r>
              <a:rPr lang="en-US" sz="5400" dirty="0" smtClean="0"/>
              <a:t>B: 80-89</a:t>
            </a:r>
          </a:p>
          <a:p>
            <a:r>
              <a:rPr lang="en-US" sz="5400" dirty="0" smtClean="0"/>
              <a:t>C: 70-79</a:t>
            </a:r>
          </a:p>
          <a:p>
            <a:r>
              <a:rPr lang="en-US" sz="5400" dirty="0" smtClean="0"/>
              <a:t>D: 60-69</a:t>
            </a:r>
          </a:p>
          <a:p>
            <a:r>
              <a:rPr lang="en-US" sz="5400" dirty="0" smtClean="0"/>
              <a:t>F &lt; 59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7776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Lockers are available for a small fee but it is not something that you will need to use on a regular basis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35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906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Morning routine (1A &amp; 1B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arrive in the morning please have a seat and get ready for the day. </a:t>
            </a:r>
          </a:p>
          <a:p>
            <a:r>
              <a:rPr lang="en-US" dirty="0" smtClean="0"/>
              <a:t>If you need to get caught up on classwork and or need to go see another teacher now is the time.</a:t>
            </a:r>
          </a:p>
          <a:p>
            <a:r>
              <a:rPr lang="en-US" dirty="0" smtClean="0"/>
              <a:t>At 8:05 we will begin our warm-up activity. </a:t>
            </a:r>
            <a:endParaRPr lang="en-US" dirty="0"/>
          </a:p>
          <a:p>
            <a:r>
              <a:rPr lang="en-US" dirty="0" smtClean="0"/>
              <a:t>At 8:15 the announcements come on and you are expected to be silent</a:t>
            </a:r>
          </a:p>
          <a:p>
            <a:r>
              <a:rPr lang="en-US" dirty="0" smtClean="0"/>
              <a:t>After the conclusion of the announcements we will begin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34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You need to bring to class everyday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Pencil </a:t>
            </a:r>
          </a:p>
          <a:p>
            <a:r>
              <a:rPr lang="en-US" dirty="0" smtClean="0"/>
              <a:t>Notebook</a:t>
            </a:r>
          </a:p>
          <a:p>
            <a:r>
              <a:rPr lang="en-US" dirty="0" smtClean="0"/>
              <a:t>Chrome book</a:t>
            </a:r>
          </a:p>
          <a:p>
            <a:r>
              <a:rPr lang="en-US" dirty="0" smtClean="0"/>
              <a:t>Tape</a:t>
            </a:r>
          </a:p>
          <a:p>
            <a:r>
              <a:rPr lang="en-US" dirty="0" smtClean="0"/>
              <a:t>Headphones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320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and Exiting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enter the classroom you need to enter from the left hand side door.</a:t>
            </a:r>
          </a:p>
          <a:p>
            <a:r>
              <a:rPr lang="en-US" dirty="0" smtClean="0"/>
              <a:t>When you exit the classroom you need to exit from the right hand side door.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77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532</TotalTime>
  <Words>743</Words>
  <Application>Microsoft Office PowerPoint</Application>
  <PresentationFormat>Widescreen</PresentationFormat>
  <Paragraphs>77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Wingdings</vt:lpstr>
      <vt:lpstr>Wingdings 3</vt:lpstr>
      <vt:lpstr>Ion Boardroom</vt:lpstr>
      <vt:lpstr>Welcome to 6th grade social studies!!</vt:lpstr>
      <vt:lpstr>What are we studying</vt:lpstr>
      <vt:lpstr>Grading Policy</vt:lpstr>
      <vt:lpstr>Grade Scale </vt:lpstr>
      <vt:lpstr>Lockers</vt:lpstr>
      <vt:lpstr>Expectations</vt:lpstr>
      <vt:lpstr>Morning routine (1A &amp; 1B only)</vt:lpstr>
      <vt:lpstr>Materials You need to bring to class everyday</vt:lpstr>
      <vt:lpstr>Entering and Exiting the classroom</vt:lpstr>
      <vt:lpstr>Chrome books</vt:lpstr>
      <vt:lpstr>Lunch (3A &amp; 3B only)</vt:lpstr>
      <vt:lpstr>Cell Phones</vt:lpstr>
      <vt:lpstr>Extra Credit</vt:lpstr>
      <vt:lpstr>Fun things about Mint Hill </vt:lpstr>
      <vt:lpstr>Clubs (HR only)</vt:lpstr>
      <vt:lpstr>Field Trips</vt:lpstr>
      <vt:lpstr>Fun Friday (Just my class)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6th grade social studies!!</dc:title>
  <dc:creator>Blazer, Rod C.</dc:creator>
  <cp:lastModifiedBy>Blazer, Rod C.</cp:lastModifiedBy>
  <cp:revision>30</cp:revision>
  <dcterms:created xsi:type="dcterms:W3CDTF">2016-08-22T13:25:25Z</dcterms:created>
  <dcterms:modified xsi:type="dcterms:W3CDTF">2016-08-26T16:20:24Z</dcterms:modified>
</cp:coreProperties>
</file>